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5" r:id="rId2"/>
  </p:sldMasterIdLst>
  <p:notesMasterIdLst>
    <p:notesMasterId r:id="rId78"/>
  </p:notesMasterIdLst>
  <p:sldIdLst>
    <p:sldId id="1381" r:id="rId3"/>
    <p:sldId id="1383" r:id="rId4"/>
    <p:sldId id="1384" r:id="rId5"/>
    <p:sldId id="1385" r:id="rId6"/>
    <p:sldId id="609" r:id="rId7"/>
    <p:sldId id="610" r:id="rId8"/>
    <p:sldId id="611" r:id="rId9"/>
    <p:sldId id="612" r:id="rId10"/>
    <p:sldId id="613" r:id="rId11"/>
    <p:sldId id="614" r:id="rId12"/>
    <p:sldId id="1386" r:id="rId13"/>
    <p:sldId id="969" r:id="rId14"/>
    <p:sldId id="618" r:id="rId15"/>
    <p:sldId id="619" r:id="rId16"/>
    <p:sldId id="620" r:id="rId17"/>
    <p:sldId id="621" r:id="rId18"/>
    <p:sldId id="617" r:id="rId19"/>
    <p:sldId id="839" r:id="rId20"/>
    <p:sldId id="840" r:id="rId21"/>
    <p:sldId id="1387" r:id="rId22"/>
    <p:sldId id="1391" r:id="rId23"/>
    <p:sldId id="1495" r:id="rId24"/>
    <p:sldId id="1498" r:id="rId25"/>
    <p:sldId id="1499" r:id="rId26"/>
    <p:sldId id="1507" r:id="rId27"/>
    <p:sldId id="1505" r:id="rId28"/>
    <p:sldId id="1471" r:id="rId29"/>
    <p:sldId id="1510" r:id="rId30"/>
    <p:sldId id="1509" r:id="rId31"/>
    <p:sldId id="1504" r:id="rId32"/>
    <p:sldId id="1503" r:id="rId33"/>
    <p:sldId id="1502" r:id="rId34"/>
    <p:sldId id="1508" r:id="rId35"/>
    <p:sldId id="1461" r:id="rId36"/>
    <p:sldId id="1462" r:id="rId37"/>
    <p:sldId id="1511" r:id="rId38"/>
    <p:sldId id="1463" r:id="rId39"/>
    <p:sldId id="1512" r:id="rId40"/>
    <p:sldId id="1470" r:id="rId41"/>
    <p:sldId id="1459" r:id="rId42"/>
    <p:sldId id="1514" r:id="rId43"/>
    <p:sldId id="1513" r:id="rId44"/>
    <p:sldId id="1469" r:id="rId45"/>
    <p:sldId id="1472" r:id="rId46"/>
    <p:sldId id="1475" r:id="rId47"/>
    <p:sldId id="1477" r:id="rId48"/>
    <p:sldId id="1515" r:id="rId49"/>
    <p:sldId id="1520" r:id="rId50"/>
    <p:sldId id="1516" r:id="rId51"/>
    <p:sldId id="1517" r:id="rId52"/>
    <p:sldId id="1518" r:id="rId53"/>
    <p:sldId id="1519" r:id="rId54"/>
    <p:sldId id="1483" r:id="rId55"/>
    <p:sldId id="1484" r:id="rId56"/>
    <p:sldId id="1486" r:id="rId57"/>
    <p:sldId id="1525" r:id="rId58"/>
    <p:sldId id="1521" r:id="rId59"/>
    <p:sldId id="1526" r:id="rId60"/>
    <p:sldId id="1531" r:id="rId61"/>
    <p:sldId id="1528" r:id="rId62"/>
    <p:sldId id="1532" r:id="rId63"/>
    <p:sldId id="1473" r:id="rId64"/>
    <p:sldId id="1522" r:id="rId65"/>
    <p:sldId id="1524" r:id="rId66"/>
    <p:sldId id="1523" r:id="rId67"/>
    <p:sldId id="1527" r:id="rId68"/>
    <p:sldId id="1490" r:id="rId69"/>
    <p:sldId id="1474" r:id="rId70"/>
    <p:sldId id="1466" r:id="rId71"/>
    <p:sldId id="1491" r:id="rId72"/>
    <p:sldId id="1467" r:id="rId73"/>
    <p:sldId id="1468" r:id="rId74"/>
    <p:sldId id="1529" r:id="rId75"/>
    <p:sldId id="1492" r:id="rId76"/>
    <p:sldId id="1446" r:id="rId7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D093D"/>
    <a:srgbClr val="E5423B"/>
    <a:srgbClr val="A00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2"/>
    <p:restoredTop sz="96959"/>
  </p:normalViewPr>
  <p:slideViewPr>
    <p:cSldViewPr snapToGrid="0" snapToObjects="1">
      <p:cViewPr varScale="1">
        <p:scale>
          <a:sx n="113" d="100"/>
          <a:sy n="113" d="100"/>
        </p:scale>
        <p:origin x="1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283036E-D4F9-5244-8122-A4EF06FC89B4}" type="datetimeFigureOut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6B0914-74DF-FE4A-B2FB-837CA8C3D004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44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24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3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1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36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5267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366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7ABD6-21C3-0C40-BCB1-55F3EB916A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970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2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10/21/2023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8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41958" cy="17543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From DNN to GPT</a:t>
            </a:r>
          </a:p>
          <a:p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김하람</a:t>
            </a:r>
          </a:p>
        </p:txBody>
      </p:sp>
    </p:spTree>
    <p:extLst>
      <p:ext uri="{BB962C8B-B14F-4D97-AF65-F5344CB8AC3E}">
        <p14:creationId xmlns:p14="http://schemas.microsoft.com/office/powerpoint/2010/main" val="2539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2540" y="2871842"/>
            <a:ext cx="11490593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2226934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 도메인의 포인트를 다른 데이터 도메인의 포인트로의 매핑을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494647" y="3044279"/>
            <a:ext cx="5202706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처리 </a:t>
            </a:r>
          </a:p>
        </p:txBody>
      </p:sp>
    </p:spTree>
    <p:extLst>
      <p:ext uri="{BB962C8B-B14F-4D97-AF65-F5344CB8AC3E}">
        <p14:creationId xmlns:p14="http://schemas.microsoft.com/office/powerpoint/2010/main" val="104760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3044279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361590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is my cat ? cat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my cat ? cat sat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? cat sat 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 cat sat on chair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291550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317351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7311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Layer Perceptron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Seq2Seq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9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다른 이름이다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한계는 곧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한계와 동일하다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역시 임의의 함수를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쌍을 가지고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444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Attention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03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B161A-DA8D-9F92-DD9C-31F59CE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6C34AA-0CC7-6F0F-13E1-D84446F1BC19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CC41F-0DE8-18B9-7AA4-EBE4636B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254346-E867-A834-2ED2-CC8B0B5D4B5B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739045" y="4061440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261905" y="3429000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6AB4FF-0AAF-1687-03FA-D3E94E33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E3C068-7363-DF68-718A-B4E5E6AC99A2}"/>
              </a:ext>
            </a:extLst>
          </p:cNvPr>
          <p:cNvSpPr/>
          <p:nvPr/>
        </p:nvSpPr>
        <p:spPr>
          <a:xfrm>
            <a:off x="6791217" y="3741782"/>
            <a:ext cx="5060471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875361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3A5AB4-2D8D-8A4C-10F8-5375BFAF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358A7-35E2-0E9C-3FBC-91D4D43CF549}"/>
              </a:ext>
            </a:extLst>
          </p:cNvPr>
          <p:cNvSpPr/>
          <p:nvPr/>
        </p:nvSpPr>
        <p:spPr>
          <a:xfrm>
            <a:off x="7410338" y="3741782"/>
            <a:ext cx="444135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7602212" y="3518362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F9295E-7641-CF34-AAB3-A2DF8E2B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4CC3E1-3356-2975-7418-CD21FD4692E3}"/>
              </a:ext>
            </a:extLst>
          </p:cNvPr>
          <p:cNvSpPr/>
          <p:nvPr/>
        </p:nvSpPr>
        <p:spPr>
          <a:xfrm>
            <a:off x="8209052" y="3741782"/>
            <a:ext cx="364263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427401" y="3588065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0AE76C-F9EE-A7C3-6B9B-9526B70D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CA7BC6-A3C3-FE04-6417-58A3F965DC35}"/>
              </a:ext>
            </a:extLst>
          </p:cNvPr>
          <p:cNvSpPr/>
          <p:nvPr/>
        </p:nvSpPr>
        <p:spPr>
          <a:xfrm>
            <a:off x="9010436" y="3741782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058400" y="3515786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8AA786-82A8-D5A2-6186-006936D9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99D17-F708-EA49-421B-C99961E5EC3C}"/>
              </a:ext>
            </a:extLst>
          </p:cNvPr>
          <p:cNvSpPr/>
          <p:nvPr/>
        </p:nvSpPr>
        <p:spPr>
          <a:xfrm>
            <a:off x="10705672" y="3741782"/>
            <a:ext cx="114601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9A104-49A1-5938-FA23-02E83B55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9F3630-69D8-0A24-9063-4DE6DE4A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20" y="3760369"/>
            <a:ext cx="6724230" cy="151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E4B3E6-E2BC-1E67-AFBF-D9B51BDF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8224228" y="3576291"/>
            <a:ext cx="768252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8C13EC-F115-9221-60A3-C0933F71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2" y="2526943"/>
            <a:ext cx="36703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DCD9D2-9909-8731-7F80-11616C12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93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value, query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15AFE-DDB5-03B4-B57A-BEE1D1CA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41" y="4586602"/>
            <a:ext cx="4911214" cy="1587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BBF02A-FE95-C42B-93F0-F5630AD1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694" y="2599674"/>
            <a:ext cx="6724230" cy="15135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5D5A51-C68A-E46E-FAF8-DBF7B999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41" y="2581087"/>
            <a:ext cx="7616779" cy="15780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09DA08-674A-8868-EB36-9189079A20CC}"/>
              </a:ext>
            </a:extLst>
          </p:cNvPr>
          <p:cNvSpPr/>
          <p:nvPr/>
        </p:nvSpPr>
        <p:spPr>
          <a:xfrm>
            <a:off x="9015154" y="2476176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8040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97FD1-541D-E212-A6B2-E8535E0B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22" y="2849651"/>
            <a:ext cx="4133308" cy="21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8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거리를 구하고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스케일링 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결과 증폭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6E2CC-A208-58C3-8AD5-6B6F7CF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94" y="162654"/>
            <a:ext cx="5881257" cy="636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1945F-7C1B-49CA-D983-B4D5CC58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연산자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D9DE2-F2F0-C369-6E57-9E371359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0" y="1263459"/>
            <a:ext cx="2539478" cy="4770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936E3-8326-E620-96E9-64A165FA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0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30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실제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8278-133D-A656-3FF2-39E7523A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6" y="2471170"/>
            <a:ext cx="10908896" cy="282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0B70-760B-6E5B-81C6-1B01804975A2}"/>
              </a:ext>
            </a:extLst>
          </p:cNvPr>
          <p:cNvSpPr txBox="1"/>
          <p:nvPr/>
        </p:nvSpPr>
        <p:spPr>
          <a:xfrm>
            <a:off x="9188135" y="5944813"/>
            <a:ext cx="2206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/>
              <a:t>from https://wikidocs.net/162098</a:t>
            </a:r>
            <a:endParaRPr kumimoji="1" lang="ko-US" altLang="en-US" sz="1050"/>
          </a:p>
        </p:txBody>
      </p:sp>
    </p:spTree>
    <p:extLst>
      <p:ext uri="{BB962C8B-B14F-4D97-AF65-F5344CB8AC3E}">
        <p14:creationId xmlns:p14="http://schemas.microsoft.com/office/powerpoint/2010/main" val="204649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Transformer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04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94" y="2340379"/>
            <a:ext cx="6045386" cy="3508089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168" y="3520348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Key, Value</a:t>
            </a:r>
            <a:endParaRPr lang="ko-KR" altLang="en-US" sz="12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93A3912-E65E-D690-DA62-545DC1B5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756" y="3520349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Query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3" y="4002424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7235796" y="3837377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4949825" y="4753812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3010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head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여러개 적용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3" y="3069593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4467196" y="2904546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2181225" y="3820981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3B2C-DD36-46EB-0C7C-FA0884B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56" y="2543322"/>
            <a:ext cx="5419356" cy="2799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E9B4F-35AC-A6A2-B684-0DAA9F1545C2}"/>
              </a:ext>
            </a:extLst>
          </p:cNvPr>
          <p:cNvSpPr/>
          <p:nvPr/>
        </p:nvSpPr>
        <p:spPr>
          <a:xfrm>
            <a:off x="6165078" y="2455575"/>
            <a:ext cx="5857588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8B737-CE40-41AF-B0EC-782738FEDE3C}"/>
              </a:ext>
            </a:extLst>
          </p:cNvPr>
          <p:cNvSpPr/>
          <p:nvPr/>
        </p:nvSpPr>
        <p:spPr>
          <a:xfrm>
            <a:off x="5391937" y="3429000"/>
            <a:ext cx="816237" cy="173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25673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339919-9228-26BF-E738-233BA877E5C2}"/>
              </a:ext>
            </a:extLst>
          </p:cNvPr>
          <p:cNvSpPr/>
          <p:nvPr/>
        </p:nvSpPr>
        <p:spPr>
          <a:xfrm>
            <a:off x="2396376" y="4886408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FFE0-60F0-D0D8-307F-BF214EEC3933}"/>
              </a:ext>
            </a:extLst>
          </p:cNvPr>
          <p:cNvSpPr/>
          <p:nvPr/>
        </p:nvSpPr>
        <p:spPr>
          <a:xfrm>
            <a:off x="4467196" y="3780395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388D424-D49F-C0FD-8EEF-40887D9E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043" y="3425459"/>
            <a:ext cx="133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b="1" dirty="0"/>
              <a:t>Multi-head</a:t>
            </a:r>
          </a:p>
          <a:p>
            <a:pPr algn="ctr"/>
            <a:r>
              <a:rPr lang="en-US" altLang="ko-KR" sz="1200" b="1" dirty="0"/>
              <a:t>attention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60D53-02CB-D533-FCC4-9893F7FA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49" y="3904497"/>
            <a:ext cx="2569447" cy="1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BERT, GPT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979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68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547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D0203-35F4-0C5E-C232-3C267867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94" y="330095"/>
            <a:ext cx="2221477" cy="6036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2F19-EFF6-A6E9-D132-19272FFD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15" y="320248"/>
            <a:ext cx="3025834" cy="6036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533CC-2709-AC86-92A5-FD598D0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10" y="457199"/>
            <a:ext cx="2289175" cy="57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4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75182</TotalTime>
  <Words>1455</Words>
  <Application>Microsoft Office PowerPoint</Application>
  <PresentationFormat>와이드스크린</PresentationFormat>
  <Paragraphs>371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Apple SD 산돌고딕 Neo 옅은체</vt:lpstr>
      <vt:lpstr>NanumSquare</vt:lpstr>
      <vt:lpstr>NanumSquareOTF</vt:lpstr>
      <vt:lpstr>NanumSquareOTF ExtraBold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jeonyoonjung3023@gmail.com</dc:creator>
  <cp:keywords/>
  <dc:description/>
  <cp:lastModifiedBy>김하람</cp:lastModifiedBy>
  <cp:revision>382</cp:revision>
  <cp:lastPrinted>2020-11-27T02:41:55Z</cp:lastPrinted>
  <dcterms:created xsi:type="dcterms:W3CDTF">2020-11-25T04:57:23Z</dcterms:created>
  <dcterms:modified xsi:type="dcterms:W3CDTF">2023-10-21T05:11:52Z</dcterms:modified>
  <cp:category/>
</cp:coreProperties>
</file>